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81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26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17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4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06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24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1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7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1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474A12E-0790-4445-9882-9EC71AA83BF9}" type="datetimeFigureOut">
              <a:rPr lang="fi-FI" smtClean="0"/>
              <a:t>3.4.2024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FBC03A-BB67-4663-BE7D-6732BEB1E3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9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CBB8486-948B-47BF-8769-17F0E6ED2DA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5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6DC66AFB-305C-49BF-A0E4-FDF27C4EFDF6}"/>
              </a:ext>
            </a:extLst>
          </p:cNvPr>
          <p:cNvSpPr txBox="1"/>
          <p:nvPr/>
        </p:nvSpPr>
        <p:spPr>
          <a:xfrm>
            <a:off x="1089991" y="1930385"/>
            <a:ext cx="49206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Tehyn AO165 jäsenkahvit</a:t>
            </a:r>
          </a:p>
          <a:p>
            <a:endParaRPr lang="fi-FI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2271111-0DEE-4D2A-804E-F385CD46C240}"/>
              </a:ext>
            </a:extLst>
          </p:cNvPr>
          <p:cNvSpPr txBox="1"/>
          <p:nvPr/>
        </p:nvSpPr>
        <p:spPr>
          <a:xfrm>
            <a:off x="1099929" y="3207026"/>
            <a:ext cx="50570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Tervetuloa jäsenkahveille keskustelemaan </a:t>
            </a:r>
            <a:r>
              <a:rPr lang="fi-FI" sz="2400">
                <a:latin typeface="Arial" panose="020B0604020202020204" pitchFamily="34" charset="0"/>
                <a:cs typeface="Arial" panose="020B0604020202020204" pitchFamily="34" charset="0"/>
              </a:rPr>
              <a:t>ajankohtaisista teemoista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Auroran sairaala, rakennus 15, Sininen huone, luentosalin vieressä</a:t>
            </a:r>
          </a:p>
          <a:p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Keskiviikkona 24.4. klo 12 – 16 </a:t>
            </a:r>
          </a:p>
          <a:p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Tapaamisessa mukana Tehyn luottamusmies Tytti Poutanen ja pääluottamusmies Kimmo Sainio</a:t>
            </a:r>
          </a:p>
        </p:txBody>
      </p:sp>
    </p:spTree>
    <p:extLst>
      <p:ext uri="{BB962C8B-B14F-4D97-AF65-F5344CB8AC3E}">
        <p14:creationId xmlns:p14="http://schemas.microsoft.com/office/powerpoint/2010/main" val="2756809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36</Words>
  <Application>Microsoft Office PowerPoint</Application>
  <PresentationFormat>A4-paperi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Rantala Jenni</dc:creator>
  <cp:lastModifiedBy>Poutanen Tytti</cp:lastModifiedBy>
  <cp:revision>7</cp:revision>
  <cp:lastPrinted>2023-08-23T09:22:00Z</cp:lastPrinted>
  <dcterms:created xsi:type="dcterms:W3CDTF">2022-01-27T06:13:17Z</dcterms:created>
  <dcterms:modified xsi:type="dcterms:W3CDTF">2024-04-03T06:56:34Z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2023-08-23T09:31:54Z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227d8885-d12a-4484-8a19-455818aa6891</vt:lpwstr>
  </property>
  <property fmtid="{D5CDD505-2E9C-101B-9397-08002B2CF9AE}" pid="8" name="MSIP_Label_f35e945f-875f-47b7-87fa-10b3524d17f5_ContentBits">
    <vt:lpwstr>0</vt:lpwstr>
  </property>
</Properties>
</file>